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91" r:id="rId3"/>
    <p:sldId id="288" r:id="rId4"/>
    <p:sldId id="28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477"/>
    <a:srgbClr val="F59304"/>
    <a:srgbClr val="109BDB"/>
    <a:srgbClr val="0A6742"/>
    <a:srgbClr val="53267A"/>
    <a:srgbClr val="D3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4"/>
    <p:restoredTop sz="96654"/>
  </p:normalViewPr>
  <p:slideViewPr>
    <p:cSldViewPr snapToGrid="0" snapToObjects="1">
      <p:cViewPr varScale="1">
        <p:scale>
          <a:sx n="113" d="100"/>
          <a:sy n="113" d="100"/>
        </p:scale>
        <p:origin x="366" y="96"/>
      </p:cViewPr>
      <p:guideLst/>
    </p:cSldViewPr>
  </p:slideViewPr>
  <p:outlineViewPr>
    <p:cViewPr>
      <p:scale>
        <a:sx n="33" d="100"/>
        <a:sy n="33" d="100"/>
      </p:scale>
      <p:origin x="0" y="-2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13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9999-BD5A-5C4A-8076-FB9EA207B945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2A0-46FC-D84E-9379-6C9377080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6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9A23-1890-C043-98D6-29451C867E56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DBD4-6AD4-EF47-911D-E3F034F23F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0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13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26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" r="3654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3" y="29068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283" y="273929"/>
            <a:ext cx="2150757" cy="2304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50" y="387702"/>
            <a:ext cx="2011362" cy="2011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49"/>
            <a:ext cx="1131443" cy="835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1" y="85540"/>
            <a:ext cx="1465118" cy="130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F97-27BB-5D41-94FA-8FAE75378739}" type="datetime1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214" y="59995"/>
            <a:ext cx="843972" cy="7530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5516076"/>
            <a:ext cx="1105468" cy="84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756281"/>
            <a:ext cx="812225" cy="617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95" y="265233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et modifié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15A4-1F39-534B-94DC-1DD43779C6DA}" type="datetime1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-96838" y="2057400"/>
            <a:ext cx="12288838" cy="4800600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12192000" cy="48006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10/11/2020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83127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83127"/>
            <a:ext cx="1557498" cy="1150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10/11/2020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0"/>
            <a:ext cx="619756" cy="5530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929" y="0"/>
            <a:ext cx="1252235" cy="92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 hasCustomPrompt="1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AJOUTER UNE IMAGE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024" y="-73549"/>
            <a:ext cx="705152" cy="6292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75" y="83127"/>
            <a:ext cx="1264373" cy="93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8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A6C6-36E2-134F-85F3-E8C1561C30C0}" type="datetime1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1C71-2699-E145-AD8C-DDFBB7093AB6}" type="datetime1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CB5-1711-3E4F-BFD7-86F9100AD752}" type="datetime1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B82-8FBC-F14C-9A3F-9CB42FD66556}" type="datetime1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xmlns="" id="{00650A41-57D7-464F-A636-DAF5BFB3FFC8}"/>
              </a:ext>
            </a:extLst>
          </p:cNvPr>
          <p:cNvSpPr/>
          <p:nvPr userDrawn="1"/>
        </p:nvSpPr>
        <p:spPr>
          <a:xfrm rot="5400000">
            <a:off x="122362" y="932461"/>
            <a:ext cx="1431674" cy="1622563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Une image contenant objet, photo, sombre, lumière&#10;&#10;Description générée automatiquement">
            <a:extLst>
              <a:ext uri="{FF2B5EF4-FFF2-40B4-BE49-F238E27FC236}">
                <a16:creationId xmlns:a16="http://schemas.microsoft.com/office/drawing/2014/main" xmlns="" id="{B50E8C70-33B3-F348-9F2A-8E391986C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49" y="844582"/>
            <a:ext cx="1231900" cy="110490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xmlns="" id="{6E3EE214-40DE-3341-B21D-B280AB51904D}"/>
              </a:ext>
            </a:extLst>
          </p:cNvPr>
          <p:cNvSpPr/>
          <p:nvPr userDrawn="1"/>
        </p:nvSpPr>
        <p:spPr>
          <a:xfrm rot="16200000">
            <a:off x="10077645" y="4709332"/>
            <a:ext cx="1431674" cy="16225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5" name="Image 14" descr="Une image contenant ustensiles de cuisine, ordinateur, intérieur, clavier&#10;&#10;Description générée automatiquement">
            <a:extLst>
              <a:ext uri="{FF2B5EF4-FFF2-40B4-BE49-F238E27FC236}">
                <a16:creationId xmlns:a16="http://schemas.microsoft.com/office/drawing/2014/main" xmlns="" id="{45374D96-F9E2-F640-B09D-FD24FCF7BB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121900" y="4684877"/>
            <a:ext cx="1231900" cy="1104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769" y="407414"/>
            <a:ext cx="2388770" cy="1764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12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A514D-3BFD-2F4B-94C3-383DCB0AB7B7}" type="datetime1">
              <a:rPr lang="fr-FR" smtClean="0"/>
              <a:t>10/11/2020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97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48883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sp>
        <p:nvSpPr>
          <p:cNvPr id="16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997488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04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410889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05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46" hasCustomPrompt="1"/>
          </p:nvPr>
        </p:nvSpPr>
        <p:spPr>
          <a:xfrm>
            <a:off x="696974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48618"/>
            <a:ext cx="10515600" cy="1224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2A4-AEB4-6E47-AAF8-0AD95C6D24F8}" type="datetime1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Titre de la présentation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1098"/>
            <a:ext cx="1233509" cy="1100670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32601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92106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521" y="667413"/>
            <a:ext cx="1467276" cy="1310398"/>
          </a:xfrm>
          <a:prstGeom prst="rect">
            <a:avLst/>
          </a:prstGeom>
        </p:spPr>
      </p:pic>
      <p:sp>
        <p:nvSpPr>
          <p:cNvPr id="20" name="Espace réservé du texte 17"/>
          <p:cNvSpPr>
            <a:spLocks noGrp="1"/>
          </p:cNvSpPr>
          <p:nvPr>
            <p:ph type="body" sz="quarter" idx="47" hasCustomPrompt="1"/>
          </p:nvPr>
        </p:nvSpPr>
        <p:spPr>
          <a:xfrm>
            <a:off x="1023219" y="4092873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48" hasCustomPrompt="1"/>
          </p:nvPr>
        </p:nvSpPr>
        <p:spPr>
          <a:xfrm>
            <a:off x="4132601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49" hasCustomPrompt="1"/>
          </p:nvPr>
        </p:nvSpPr>
        <p:spPr>
          <a:xfrm>
            <a:off x="6992105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571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0" y="-1"/>
            <a:ext cx="12192000" cy="69476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7461FB9F-CC20-4449-AB49-7AA287486E0C}" type="datetime1">
              <a:rPr lang="fr-FR" smtClean="0"/>
              <a:t>10/11/2020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308" y="808681"/>
            <a:ext cx="2388770" cy="17640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99315"/>
            <a:ext cx="439420" cy="38772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38200" y="4026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4019508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193"/>
            <a:ext cx="10515600" cy="12122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EC3F9693-BB82-6945-8192-957E464A10CA}" type="datetime1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07" y="704240"/>
            <a:ext cx="1413129" cy="1260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2369" r="893" b="-90"/>
          <a:stretch/>
        </p:blipFill>
        <p:spPr>
          <a:xfrm>
            <a:off x="0" y="2788"/>
            <a:ext cx="12204000" cy="687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230" y="808681"/>
            <a:ext cx="2388770" cy="17640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78294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592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2F80C-F8E9-A544-AA7A-60412B1829AB}" type="datetime1">
              <a:rPr lang="fr-FR" smtClean="0"/>
              <a:t>10/11/2020</a:t>
            </a:fld>
            <a:endParaRPr lang="fr-FR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81592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5697220" y="2788"/>
            <a:ext cx="6494780" cy="686388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018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47850"/>
            <a:ext cx="4520184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ajouter une image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121E-EC99-314F-B161-80A8205EC49C}" type="datetime1">
              <a:rPr lang="fr-FR" smtClean="0"/>
              <a:t>10/11/2020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907" y="663240"/>
            <a:ext cx="311098" cy="27449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256337" cy="6858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" name="Image 11" descr="Une image contenant passage pour piétons&#10;&#10;Description générée automatiquement">
            <a:extLst>
              <a:ext uri="{FF2B5EF4-FFF2-40B4-BE49-F238E27FC236}">
                <a16:creationId xmlns:a16="http://schemas.microsoft.com/office/drawing/2014/main" xmlns="" id="{D35DC70B-24E7-2942-8C86-05FEF28AE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06" y="126206"/>
            <a:ext cx="1003300" cy="901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57375"/>
            <a:ext cx="5157787" cy="160626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</a:t>
            </a:r>
          </a:p>
          <a:p>
            <a:pPr lvl="2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67406"/>
            <a:ext cx="5183188" cy="15962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516" y="188407"/>
            <a:ext cx="1413129" cy="12609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967" y="1258199"/>
            <a:ext cx="311098" cy="27449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BAA043C-C2E7-CE44-AFCD-ACBA3134F90C}" type="datetime1">
              <a:rPr lang="fr-FR" smtClean="0"/>
              <a:t>10/11/2020</a:t>
            </a:fld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22"/>
          </p:nvPr>
        </p:nvSpPr>
        <p:spPr>
          <a:xfrm>
            <a:off x="838200" y="3463925"/>
            <a:ext cx="5157788" cy="28924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23"/>
          </p:nvPr>
        </p:nvSpPr>
        <p:spPr>
          <a:xfrm>
            <a:off x="6170613" y="3463925"/>
            <a:ext cx="5183187" cy="28924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0B9FB76B-9C85-4449-B3BF-623A23363AFC}" type="datetime1">
              <a:rPr lang="fr-FR" smtClean="0"/>
              <a:t>10/11/2020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595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2" r:id="rId4"/>
    <p:sldLayoutId id="2147483674" r:id="rId5"/>
    <p:sldLayoutId id="2147483662" r:id="rId6"/>
    <p:sldLayoutId id="2147483675" r:id="rId7"/>
    <p:sldLayoutId id="2147483664" r:id="rId8"/>
    <p:sldLayoutId id="2147483665" r:id="rId9"/>
    <p:sldLayoutId id="2147483668" r:id="rId10"/>
    <p:sldLayoutId id="2147483676" r:id="rId11"/>
    <p:sldLayoutId id="2147483669" r:id="rId12"/>
    <p:sldLayoutId id="2147483677" r:id="rId13"/>
    <p:sldLayoutId id="2147483683" r:id="rId14"/>
    <p:sldLayoutId id="2147483681" r:id="rId15"/>
    <p:sldLayoutId id="2147483678" r:id="rId16"/>
    <p:sldLayoutId id="2147483682" r:id="rId17"/>
    <p:sldLayoutId id="2147483679" r:id="rId18"/>
    <p:sldLayoutId id="2147483680" r:id="rId19"/>
    <p:sldLayoutId id="2147483670" r:id="rId20"/>
    <p:sldLayoutId id="2147483671" r:id="rId21"/>
    <p:sldLayoutId id="2147483666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FFF Equipe" charset="0"/>
          <a:ea typeface="FFF Equipe" charset="0"/>
          <a:cs typeface="FFF Equip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C00000"/>
          </a:solidFill>
          <a:latin typeface="FFF Equipe" charset="0"/>
          <a:ea typeface="FFF Equipe" charset="0"/>
          <a:cs typeface="FFF Equip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9983" y="2715261"/>
            <a:ext cx="9144000" cy="2479591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dirty="0"/>
              <a:t>PROGRAMME</a:t>
            </a:r>
            <a:br>
              <a:rPr lang="fr-FR" dirty="0"/>
            </a:br>
            <a:r>
              <a:rPr lang="fr-FR" dirty="0"/>
              <a:t>ÉDUCATIF</a:t>
            </a:r>
            <a:br>
              <a:rPr lang="fr-FR" dirty="0"/>
            </a:br>
            <a:r>
              <a:rPr lang="fr-FR" dirty="0"/>
              <a:t>FÉDÉRAL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sz="4800" b="0" dirty="0">
              <a:latin typeface="FFF Equipe Light" panose="02000303000000020004" pitchFamily="2" charset="77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53300" y="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A2A6C6-36E2-134F-85F3-E8C1561C30C0}" type="datetime1">
              <a:rPr lang="fr-FR" smtClean="0"/>
              <a:pPr/>
              <a:t>10/11/2020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34E928-028F-224E-8992-D0FB9F80D44B}"/>
              </a:ext>
            </a:extLst>
          </p:cNvPr>
          <p:cNvSpPr/>
          <p:nvPr/>
        </p:nvSpPr>
        <p:spPr>
          <a:xfrm>
            <a:off x="5117353" y="5313935"/>
            <a:ext cx="2209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FFF Equipe Light" panose="02000303000000020004" pitchFamily="2" charset="77"/>
              </a:rPr>
              <a:t>FICHE ACTION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A8F0859-614B-1047-A2ED-1BC79562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B82-8FBC-F14C-9A3F-9CB42FD66556}" type="datetime1">
              <a:rPr lang="fr-FR" smtClean="0"/>
              <a:t>10/11/2020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8678A9A-CC9B-864F-A9D2-F0600B5F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5" name="Tableau 13">
            <a:extLst>
              <a:ext uri="{FF2B5EF4-FFF2-40B4-BE49-F238E27FC236}">
                <a16:creationId xmlns:a16="http://schemas.microsoft.com/office/drawing/2014/main" xmlns="" id="{AED02460-E2EF-0A42-9A97-4699A0925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12616"/>
              </p:ext>
            </p:extLst>
          </p:nvPr>
        </p:nvGraphicFramePr>
        <p:xfrm>
          <a:off x="294860" y="2944844"/>
          <a:ext cx="3861903" cy="2334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01">
                  <a:extLst>
                    <a:ext uri="{9D8B030D-6E8A-4147-A177-3AD203B41FA5}">
                      <a16:colId xmlns:a16="http://schemas.microsoft.com/office/drawing/2014/main" xmlns="" val="2363505444"/>
                    </a:ext>
                  </a:extLst>
                </a:gridCol>
                <a:gridCol w="1287301">
                  <a:extLst>
                    <a:ext uri="{9D8B030D-6E8A-4147-A177-3AD203B41FA5}">
                      <a16:colId xmlns:a16="http://schemas.microsoft.com/office/drawing/2014/main" xmlns="" val="1721929506"/>
                    </a:ext>
                  </a:extLst>
                </a:gridCol>
                <a:gridCol w="1287301">
                  <a:extLst>
                    <a:ext uri="{9D8B030D-6E8A-4147-A177-3AD203B41FA5}">
                      <a16:colId xmlns:a16="http://schemas.microsoft.com/office/drawing/2014/main" xmlns="" val="2862531503"/>
                    </a:ext>
                  </a:extLst>
                </a:gridCol>
              </a:tblGrid>
              <a:tr h="10304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686295"/>
                  </a:ext>
                </a:extLst>
              </a:tr>
              <a:tr h="652001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U6/U9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U10/U13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>
                          <a:solidFill>
                            <a:schemeClr val="accent3"/>
                          </a:solidFill>
                          <a:latin typeface="FFF Hero" pitchFamily="2" charset="77"/>
                        </a:rPr>
                        <a:t>U14/U19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7704391"/>
                  </a:ext>
                </a:extLst>
              </a:tr>
              <a:tr h="652001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>
                          <a:latin typeface="FFF Hero Black" pitchFamily="2" charset="77"/>
                        </a:rPr>
                        <a:t>x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i="0" dirty="0">
                        <a:latin typeface="FFF Hero Black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i="0" dirty="0">
                        <a:latin typeface="FFF Hero Black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2537664"/>
                  </a:ext>
                </a:extLst>
              </a:tr>
            </a:tbl>
          </a:graphicData>
        </a:graphic>
      </p:graphicFrame>
      <p:graphicFrame>
        <p:nvGraphicFramePr>
          <p:cNvPr id="6" name="Tableau 9">
            <a:extLst>
              <a:ext uri="{FF2B5EF4-FFF2-40B4-BE49-F238E27FC236}">
                <a16:creationId xmlns:a16="http://schemas.microsoft.com/office/drawing/2014/main" xmlns="" id="{FB683079-9DAD-5E48-8191-5D0997EA1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28741"/>
              </p:ext>
            </p:extLst>
          </p:nvPr>
        </p:nvGraphicFramePr>
        <p:xfrm>
          <a:off x="2504663" y="569813"/>
          <a:ext cx="7820232" cy="226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897">
                  <a:extLst>
                    <a:ext uri="{9D8B030D-6E8A-4147-A177-3AD203B41FA5}">
                      <a16:colId xmlns:a16="http://schemas.microsoft.com/office/drawing/2014/main" xmlns="" val="1359114275"/>
                    </a:ext>
                  </a:extLst>
                </a:gridCol>
                <a:gridCol w="6217335">
                  <a:extLst>
                    <a:ext uri="{9D8B030D-6E8A-4147-A177-3AD203B41FA5}">
                      <a16:colId xmlns:a16="http://schemas.microsoft.com/office/drawing/2014/main" xmlns="" val="3603017500"/>
                    </a:ext>
                  </a:extLst>
                </a:gridCol>
              </a:tblGrid>
              <a:tr h="482133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i="0" dirty="0">
                          <a:latin typeface="FFF Hero Book" pitchFamily="2" charset="77"/>
                        </a:rPr>
                        <a:t>Indiquez le nom votre ligue, district et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321497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LIGUE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 smtClean="0">
                          <a:latin typeface="FFF Equipe" pitchFamily="2" charset="77"/>
                        </a:rPr>
                        <a:t>Ligue Auvergne-Rhône-Alpes</a:t>
                      </a:r>
                      <a:r>
                        <a:rPr lang="fr-FR" b="0" i="0" baseline="0" dirty="0" smtClean="0">
                          <a:latin typeface="FFF Equipe" pitchFamily="2" charset="77"/>
                        </a:rPr>
                        <a:t> de Football</a:t>
                      </a:r>
                      <a:endParaRPr lang="fr-FR" b="0" i="0" dirty="0">
                        <a:latin typeface="FFF Equip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9119423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 dirty="0">
                        <a:latin typeface="FFF Equip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1308687"/>
                  </a:ext>
                </a:extLst>
              </a:tr>
              <a:tr h="482133">
                <a:tc>
                  <a:txBody>
                    <a:bodyPr/>
                    <a:lstStyle/>
                    <a:p>
                      <a:r>
                        <a:rPr lang="fr-FR" sz="2000" b="1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 dirty="0">
                        <a:latin typeface="FFF Equip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12863948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8413ABD-9153-FE48-8E79-BC52A7BE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16" y="3129312"/>
            <a:ext cx="450529" cy="580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54A8E2C-DA67-5C40-9C21-87A52AFF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03" y="3129312"/>
            <a:ext cx="450529" cy="5806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7353922-AEDD-9A4C-8096-DB7D902310B4}"/>
              </a:ext>
            </a:extLst>
          </p:cNvPr>
          <p:cNvSpPr txBox="1"/>
          <p:nvPr/>
        </p:nvSpPr>
        <p:spPr>
          <a:xfrm>
            <a:off x="390384" y="5463773"/>
            <a:ext cx="3670853" cy="261610"/>
          </a:xfrm>
          <a:prstGeom prst="rect">
            <a:avLst/>
          </a:prstGeom>
          <a:noFill/>
          <a:ln w="12700" cap="sq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Mettre une croix dans la case que vous souhaitez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2A308478-9320-C543-ACC8-39AA7F516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4800"/>
              </p:ext>
            </p:extLst>
          </p:nvPr>
        </p:nvGraphicFramePr>
        <p:xfrm>
          <a:off x="4950621" y="2971800"/>
          <a:ext cx="4898129" cy="327911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740000">
                    <a:prstClr val="black">
                      <a:alpha val="18000"/>
                    </a:prstClr>
                  </a:innerShdw>
                </a:effectLst>
                <a:tableStyleId>{69012ECD-51FC-41F1-AA8D-1B2483CD663E}</a:tableStyleId>
              </a:tblPr>
              <a:tblGrid>
                <a:gridCol w="731874">
                  <a:extLst>
                    <a:ext uri="{9D8B030D-6E8A-4147-A177-3AD203B41FA5}">
                      <a16:colId xmlns:a16="http://schemas.microsoft.com/office/drawing/2014/main" xmlns="" val="967300844"/>
                    </a:ext>
                  </a:extLst>
                </a:gridCol>
                <a:gridCol w="2925678">
                  <a:extLst>
                    <a:ext uri="{9D8B030D-6E8A-4147-A177-3AD203B41FA5}">
                      <a16:colId xmlns:a16="http://schemas.microsoft.com/office/drawing/2014/main" xmlns="" val="2947169636"/>
                    </a:ext>
                  </a:extLst>
                </a:gridCol>
                <a:gridCol w="1240577">
                  <a:extLst>
                    <a:ext uri="{9D8B030D-6E8A-4147-A177-3AD203B41FA5}">
                      <a16:colId xmlns:a16="http://schemas.microsoft.com/office/drawing/2014/main" xmlns="" val="2822453965"/>
                    </a:ext>
                  </a:extLst>
                </a:gridCol>
              </a:tblGrid>
              <a:tr h="474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dirty="0">
                          <a:latin typeface="FFF Hero" pitchFamily="2" charset="77"/>
                        </a:rPr>
                        <a:t>Choix de la thématique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497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i="0" dirty="0">
                        <a:solidFill>
                          <a:schemeClr val="accent1"/>
                        </a:solidFill>
                        <a:latin typeface="FFF Hero Book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Mettre une croix dans la case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585217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31D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dirty="0">
                          <a:latin typeface="FFF Hero" pitchFamily="2" charset="77"/>
                        </a:rPr>
                        <a:t>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6705664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5326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Engagement citoyen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600631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A67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Environnement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309452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09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Fair-Play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096154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5930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Règles du jeu et arbitrage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767320"/>
                  </a:ext>
                </a:extLst>
              </a:tr>
              <a:tr h="290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E74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chemeClr val="accent1"/>
                          </a:solidFill>
                          <a:latin typeface="FFF Hero Book" pitchFamily="2" charset="77"/>
                        </a:rPr>
                        <a:t>Culture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i="0" dirty="0">
                        <a:latin typeface="FFF Hero" pitchFamily="2" charset="77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799982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CFAED62-B60B-C245-9156-84787A23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1" y="3129312"/>
            <a:ext cx="450529" cy="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1545" y="221413"/>
            <a:ext cx="10056151" cy="1325563"/>
          </a:xfrm>
        </p:spPr>
        <p:txBody>
          <a:bodyPr>
            <a:noAutofit/>
          </a:bodyPr>
          <a:lstStyle/>
          <a:p>
            <a:r>
              <a:rPr lang="fr-FR" sz="3200" dirty="0"/>
              <a:t>TITRE DE L’ACTION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6461" y="1164447"/>
            <a:ext cx="7414139" cy="300977"/>
          </a:xfrm>
        </p:spPr>
        <p:txBody>
          <a:bodyPr>
            <a:normAutofit fontScale="25000" lnSpcReduction="20000"/>
          </a:bodyPr>
          <a:lstStyle/>
          <a:p>
            <a:r>
              <a:rPr lang="fr-FR" sz="1600" dirty="0">
                <a:solidFill>
                  <a:schemeClr val="accent2"/>
                </a:solidFill>
              </a:rPr>
              <a:t>Expliquez ici le détail de votre action en pensant à préciser: </a:t>
            </a:r>
          </a:p>
          <a:p>
            <a:r>
              <a:rPr lang="fr-FR" dirty="0">
                <a:solidFill>
                  <a:schemeClr val="accent2"/>
                </a:solidFill>
              </a:rPr>
              <a:t> 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AF39-08EE-7B43-9F22-1F031A3DE048}" type="datetime1">
              <a:rPr lang="fr-FR" smtClean="0"/>
              <a:t>10/11/2020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65313" y="2683566"/>
            <a:ext cx="101478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FFF Equipe" pitchFamily="2" charset="77"/>
              </a:rPr>
              <a:t>Lorem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ipsum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dolor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sit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amet</a:t>
            </a:r>
            <a:r>
              <a:rPr lang="fr-FR" sz="1400" dirty="0">
                <a:latin typeface="FFF Equipe" pitchFamily="2" charset="77"/>
              </a:rPr>
              <a:t>, </a:t>
            </a:r>
            <a:r>
              <a:rPr lang="fr-FR" sz="1400" dirty="0" err="1">
                <a:latin typeface="FFF Equipe" pitchFamily="2" charset="77"/>
              </a:rPr>
              <a:t>consectetuer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adipiscing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elit</a:t>
            </a:r>
            <a:r>
              <a:rPr lang="fr-FR" sz="1400" dirty="0">
                <a:latin typeface="FFF Equipe" pitchFamily="2" charset="77"/>
              </a:rPr>
              <a:t>, </a:t>
            </a:r>
            <a:r>
              <a:rPr lang="fr-FR" sz="1400" dirty="0" err="1">
                <a:latin typeface="FFF Equipe" pitchFamily="2" charset="77"/>
              </a:rPr>
              <a:t>sed</a:t>
            </a:r>
            <a:r>
              <a:rPr lang="fr-FR" sz="1400" dirty="0">
                <a:latin typeface="FFF Equipe" pitchFamily="2" charset="77"/>
              </a:rPr>
              <a:t> diam </a:t>
            </a:r>
            <a:r>
              <a:rPr lang="fr-FR" sz="1400" dirty="0" err="1">
                <a:latin typeface="FFF Equipe" pitchFamily="2" charset="77"/>
              </a:rPr>
              <a:t>nonummy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nibh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euismod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tincidunt</a:t>
            </a:r>
            <a:r>
              <a:rPr lang="fr-FR" sz="1400" dirty="0">
                <a:latin typeface="FFF Equipe" pitchFamily="2" charset="77"/>
              </a:rPr>
              <a:t> ut </a:t>
            </a:r>
            <a:r>
              <a:rPr lang="fr-FR" sz="1400" dirty="0" err="1">
                <a:latin typeface="FFF Equipe" pitchFamily="2" charset="77"/>
              </a:rPr>
              <a:t>laoreet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dolore</a:t>
            </a:r>
            <a:r>
              <a:rPr lang="fr-FR" sz="1400" dirty="0">
                <a:latin typeface="FFF Equipe" pitchFamily="2" charset="77"/>
              </a:rPr>
              <a:t> magna </a:t>
            </a:r>
            <a:r>
              <a:rPr lang="fr-FR" sz="1400" dirty="0" err="1">
                <a:latin typeface="FFF Equipe" pitchFamily="2" charset="77"/>
              </a:rPr>
              <a:t>aliquam</a:t>
            </a:r>
            <a:r>
              <a:rPr lang="fr-FR" sz="1400" dirty="0">
                <a:latin typeface="FFF Equipe" pitchFamily="2" charset="77"/>
              </a:rPr>
              <a:t> erat </a:t>
            </a:r>
            <a:r>
              <a:rPr lang="fr-FR" sz="1400" dirty="0" err="1">
                <a:latin typeface="FFF Equipe" pitchFamily="2" charset="77"/>
              </a:rPr>
              <a:t>volutpat</a:t>
            </a:r>
            <a:r>
              <a:rPr lang="fr-FR" sz="1400" dirty="0">
                <a:latin typeface="FFF Equipe" pitchFamily="2" charset="77"/>
              </a:rPr>
              <a:t>. Ut </a:t>
            </a:r>
            <a:r>
              <a:rPr lang="fr-FR" sz="1400" dirty="0" err="1">
                <a:latin typeface="FFF Equipe" pitchFamily="2" charset="77"/>
              </a:rPr>
              <a:t>wisi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enim</a:t>
            </a:r>
            <a:r>
              <a:rPr lang="fr-FR" sz="1400" dirty="0">
                <a:latin typeface="FFF Equipe" pitchFamily="2" charset="77"/>
              </a:rPr>
              <a:t> ad </a:t>
            </a:r>
            <a:r>
              <a:rPr lang="fr-FR" sz="1400" dirty="0" err="1">
                <a:latin typeface="FFF Equipe" pitchFamily="2" charset="77"/>
              </a:rPr>
              <a:t>minim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veniam</a:t>
            </a:r>
            <a:r>
              <a:rPr lang="fr-FR" sz="1400" dirty="0">
                <a:latin typeface="FFF Equipe" pitchFamily="2" charset="77"/>
              </a:rPr>
              <a:t>, </a:t>
            </a:r>
            <a:r>
              <a:rPr lang="fr-FR" sz="1400" dirty="0" err="1">
                <a:latin typeface="FFF Equipe" pitchFamily="2" charset="77"/>
              </a:rPr>
              <a:t>quis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nostrud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exerci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tation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ullamcorper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suscipit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lobortis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nisl</a:t>
            </a:r>
            <a:r>
              <a:rPr lang="fr-FR" sz="1400" dirty="0">
                <a:latin typeface="FFF Equipe" pitchFamily="2" charset="77"/>
              </a:rPr>
              <a:t> ut </a:t>
            </a:r>
            <a:r>
              <a:rPr lang="fr-FR" sz="1400" dirty="0" err="1">
                <a:latin typeface="FFF Equipe" pitchFamily="2" charset="77"/>
              </a:rPr>
              <a:t>aliquip</a:t>
            </a:r>
            <a:r>
              <a:rPr lang="fr-FR" sz="1400" dirty="0">
                <a:latin typeface="FFF Equipe" pitchFamily="2" charset="77"/>
              </a:rPr>
              <a:t> ex </a:t>
            </a:r>
            <a:r>
              <a:rPr lang="fr-FR" sz="1400" dirty="0" err="1">
                <a:latin typeface="FFF Equipe" pitchFamily="2" charset="77"/>
              </a:rPr>
              <a:t>ea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commodo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consequat</a:t>
            </a:r>
            <a:r>
              <a:rPr lang="fr-FR" sz="1400" dirty="0">
                <a:latin typeface="FFF Equipe" pitchFamily="2" charset="77"/>
              </a:rPr>
              <a:t>. Duis </a:t>
            </a:r>
            <a:r>
              <a:rPr lang="fr-FR" sz="1400" dirty="0" err="1">
                <a:latin typeface="FFF Equipe" pitchFamily="2" charset="77"/>
              </a:rPr>
              <a:t>autem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vel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eum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iriure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dolor</a:t>
            </a:r>
            <a:r>
              <a:rPr lang="fr-FR" sz="1400" dirty="0">
                <a:latin typeface="FFF Equipe" pitchFamily="2" charset="77"/>
              </a:rPr>
              <a:t> in </a:t>
            </a:r>
            <a:r>
              <a:rPr lang="fr-FR" sz="1400" dirty="0" err="1">
                <a:latin typeface="FFF Equipe" pitchFamily="2" charset="77"/>
              </a:rPr>
              <a:t>hendrerit</a:t>
            </a:r>
            <a:r>
              <a:rPr lang="fr-FR" sz="1400" dirty="0">
                <a:latin typeface="FFF Equipe" pitchFamily="2" charset="77"/>
              </a:rPr>
              <a:t> in </a:t>
            </a:r>
            <a:r>
              <a:rPr lang="fr-FR" sz="1400" dirty="0" err="1">
                <a:latin typeface="FFF Equipe" pitchFamily="2" charset="77"/>
              </a:rPr>
              <a:t>vulputate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velit</a:t>
            </a:r>
            <a:r>
              <a:rPr lang="fr-FR" sz="1400" dirty="0">
                <a:latin typeface="FFF Equipe" pitchFamily="2" charset="77"/>
              </a:rPr>
              <a:t> esse </a:t>
            </a:r>
          </a:p>
          <a:p>
            <a:r>
              <a:rPr lang="fr-FR" sz="1400" dirty="0">
                <a:latin typeface="FFF Equipe" pitchFamily="2" charset="77"/>
              </a:rPr>
              <a:t>rem </a:t>
            </a:r>
            <a:r>
              <a:rPr lang="fr-FR" sz="1400" dirty="0" err="1">
                <a:latin typeface="FFF Equipe" pitchFamily="2" charset="77"/>
              </a:rPr>
              <a:t>ipsum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dolor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sit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amet</a:t>
            </a:r>
            <a:r>
              <a:rPr lang="fr-FR" sz="1400" dirty="0">
                <a:latin typeface="FFF Equipe" pitchFamily="2" charset="77"/>
              </a:rPr>
              <a:t>, </a:t>
            </a:r>
            <a:r>
              <a:rPr lang="fr-FR" sz="1400" dirty="0" err="1">
                <a:latin typeface="FFF Equipe" pitchFamily="2" charset="77"/>
              </a:rPr>
              <a:t>consectetuer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adipiscing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elit</a:t>
            </a:r>
            <a:r>
              <a:rPr lang="fr-FR" sz="1400" dirty="0">
                <a:latin typeface="FFF Equipe" pitchFamily="2" charset="77"/>
              </a:rPr>
              <a:t>, </a:t>
            </a:r>
            <a:r>
              <a:rPr lang="fr-FR" sz="1400" dirty="0" err="1">
                <a:latin typeface="FFF Equipe" pitchFamily="2" charset="77"/>
              </a:rPr>
              <a:t>sed</a:t>
            </a:r>
            <a:r>
              <a:rPr lang="fr-FR" sz="1400" dirty="0">
                <a:latin typeface="FFF Equipe" pitchFamily="2" charset="77"/>
              </a:rPr>
              <a:t> diam </a:t>
            </a:r>
            <a:r>
              <a:rPr lang="fr-FR" sz="1400" dirty="0" err="1">
                <a:latin typeface="FFF Equipe" pitchFamily="2" charset="77"/>
              </a:rPr>
              <a:t>nonummy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nibh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euismod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tincidunt</a:t>
            </a:r>
            <a:r>
              <a:rPr lang="fr-FR" sz="1400" dirty="0">
                <a:latin typeface="FFF Equipe" pitchFamily="2" charset="77"/>
              </a:rPr>
              <a:t> ut </a:t>
            </a:r>
            <a:r>
              <a:rPr lang="fr-FR" sz="1400" dirty="0" err="1">
                <a:latin typeface="FFF Equipe" pitchFamily="2" charset="77"/>
              </a:rPr>
              <a:t>laoreet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dolore</a:t>
            </a:r>
            <a:r>
              <a:rPr lang="fr-FR" sz="1400" dirty="0">
                <a:latin typeface="FFF Equipe" pitchFamily="2" charset="77"/>
              </a:rPr>
              <a:t> magna </a:t>
            </a:r>
            <a:r>
              <a:rPr lang="fr-FR" sz="1400" dirty="0" err="1">
                <a:latin typeface="FFF Equipe" pitchFamily="2" charset="77"/>
              </a:rPr>
              <a:t>aliquam</a:t>
            </a:r>
            <a:r>
              <a:rPr lang="fr-FR" sz="1400" dirty="0">
                <a:latin typeface="FFF Equipe" pitchFamily="2" charset="77"/>
              </a:rPr>
              <a:t> erat </a:t>
            </a:r>
            <a:r>
              <a:rPr lang="fr-FR" sz="1400" dirty="0" err="1">
                <a:latin typeface="FFF Equipe" pitchFamily="2" charset="77"/>
              </a:rPr>
              <a:t>volutpat</a:t>
            </a:r>
            <a:r>
              <a:rPr lang="fr-FR" sz="1400" dirty="0">
                <a:latin typeface="FFF Equipe" pitchFamily="2" charset="77"/>
              </a:rPr>
              <a:t>. Ut </a:t>
            </a:r>
            <a:r>
              <a:rPr lang="fr-FR" sz="1400" dirty="0" err="1">
                <a:latin typeface="FFF Equipe" pitchFamily="2" charset="77"/>
              </a:rPr>
              <a:t>wisi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enim</a:t>
            </a:r>
            <a:r>
              <a:rPr lang="fr-FR" sz="1400" dirty="0">
                <a:latin typeface="FFF Equipe" pitchFamily="2" charset="77"/>
              </a:rPr>
              <a:t> ad </a:t>
            </a:r>
            <a:r>
              <a:rPr lang="fr-FR" sz="1400" dirty="0" err="1">
                <a:latin typeface="FFF Equipe" pitchFamily="2" charset="77"/>
              </a:rPr>
              <a:t>minim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veniam</a:t>
            </a:r>
            <a:r>
              <a:rPr lang="fr-FR" sz="1400" dirty="0">
                <a:latin typeface="FFF Equipe" pitchFamily="2" charset="77"/>
              </a:rPr>
              <a:t>, </a:t>
            </a:r>
            <a:r>
              <a:rPr lang="fr-FR" sz="1400" dirty="0" err="1">
                <a:latin typeface="FFF Equipe" pitchFamily="2" charset="77"/>
              </a:rPr>
              <a:t>quis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nostrud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exerci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tation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ullamcorper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suscipit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lobortis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nisl</a:t>
            </a:r>
            <a:r>
              <a:rPr lang="fr-FR" sz="1400" dirty="0">
                <a:latin typeface="FFF Equipe" pitchFamily="2" charset="77"/>
              </a:rPr>
              <a:t> ut </a:t>
            </a:r>
            <a:r>
              <a:rPr lang="fr-FR" sz="1400" dirty="0" err="1">
                <a:latin typeface="FFF Equipe" pitchFamily="2" charset="77"/>
              </a:rPr>
              <a:t>aliquip</a:t>
            </a:r>
            <a:r>
              <a:rPr lang="fr-FR" sz="1400" dirty="0">
                <a:latin typeface="FFF Equipe" pitchFamily="2" charset="77"/>
              </a:rPr>
              <a:t> ex </a:t>
            </a:r>
            <a:r>
              <a:rPr lang="fr-FR" sz="1400" dirty="0" err="1">
                <a:latin typeface="FFF Equipe" pitchFamily="2" charset="77"/>
              </a:rPr>
              <a:t>ea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commodo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consequat</a:t>
            </a:r>
            <a:r>
              <a:rPr lang="fr-FR" sz="1400" dirty="0">
                <a:latin typeface="FFF Equipe" pitchFamily="2" charset="77"/>
              </a:rPr>
              <a:t>. Duis </a:t>
            </a:r>
            <a:r>
              <a:rPr lang="fr-FR" sz="1400" dirty="0" err="1">
                <a:latin typeface="FFF Equipe" pitchFamily="2" charset="77"/>
              </a:rPr>
              <a:t>autem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vel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eum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iriure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dolor</a:t>
            </a:r>
            <a:r>
              <a:rPr lang="fr-FR" sz="1400" dirty="0">
                <a:latin typeface="FFF Equipe" pitchFamily="2" charset="77"/>
              </a:rPr>
              <a:t> in </a:t>
            </a:r>
            <a:r>
              <a:rPr lang="fr-FR" sz="1400" dirty="0" err="1">
                <a:latin typeface="FFF Equipe" pitchFamily="2" charset="77"/>
              </a:rPr>
              <a:t>hendrerit</a:t>
            </a:r>
            <a:r>
              <a:rPr lang="fr-FR" sz="1400" dirty="0">
                <a:latin typeface="FFF Equipe" pitchFamily="2" charset="77"/>
              </a:rPr>
              <a:t> in </a:t>
            </a:r>
            <a:r>
              <a:rPr lang="fr-FR" sz="1400" dirty="0" err="1">
                <a:latin typeface="FFF Equipe" pitchFamily="2" charset="77"/>
              </a:rPr>
              <a:t>vulputate</a:t>
            </a:r>
            <a:r>
              <a:rPr lang="fr-FR" sz="1400" dirty="0">
                <a:latin typeface="FFF Equipe" pitchFamily="2" charset="77"/>
              </a:rPr>
              <a:t> </a:t>
            </a:r>
            <a:r>
              <a:rPr lang="fr-FR" sz="1400" dirty="0" err="1">
                <a:latin typeface="FFF Equipe" pitchFamily="2" charset="77"/>
              </a:rPr>
              <a:t>velit</a:t>
            </a:r>
            <a:r>
              <a:rPr lang="fr-FR" sz="1400" dirty="0">
                <a:latin typeface="FFF Equipe" pitchFamily="2" charset="77"/>
              </a:rPr>
              <a:t> esse </a:t>
            </a:r>
            <a:endParaRPr lang="fr-FR" sz="1400" dirty="0"/>
          </a:p>
          <a:p>
            <a:endParaRPr lang="fr-F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9F9CAB-12EA-FF4E-B89C-A336DF4166DE}"/>
              </a:ext>
            </a:extLst>
          </p:cNvPr>
          <p:cNvSpPr/>
          <p:nvPr/>
        </p:nvSpPr>
        <p:spPr>
          <a:xfrm>
            <a:off x="1172817" y="1546976"/>
            <a:ext cx="9846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  <a:latin typeface="FFF Equipe" pitchFamily="2" charset="77"/>
              </a:rPr>
              <a:t>Le </a:t>
            </a:r>
            <a:r>
              <a:rPr lang="en-GB" sz="1200" dirty="0" err="1">
                <a:solidFill>
                  <a:schemeClr val="accent1"/>
                </a:solidFill>
                <a:latin typeface="FFF Equipe" pitchFamily="2" charset="77"/>
              </a:rPr>
              <a:t>nombre</a:t>
            </a:r>
            <a:r>
              <a:rPr lang="en-GB" sz="1200" dirty="0">
                <a:solidFill>
                  <a:schemeClr val="accent1"/>
                </a:solidFill>
                <a:latin typeface="FFF Equipe" pitchFamily="2" charset="77"/>
              </a:rPr>
              <a:t> de </a:t>
            </a:r>
            <a:r>
              <a:rPr lang="en-GB" sz="1200" dirty="0" err="1">
                <a:solidFill>
                  <a:schemeClr val="accent1"/>
                </a:solidFill>
                <a:latin typeface="FFF Equipe" pitchFamily="2" charset="77"/>
              </a:rPr>
              <a:t>personnes</a:t>
            </a:r>
            <a:r>
              <a:rPr lang="en-GB" sz="1200" dirty="0">
                <a:solidFill>
                  <a:schemeClr val="accent1"/>
                </a:solidFill>
                <a:latin typeface="FFF Equipe" pitchFamily="2" charset="77"/>
              </a:rPr>
              <a:t> </a:t>
            </a:r>
            <a:r>
              <a:rPr lang="en-GB" sz="1200" dirty="0" smtClean="0">
                <a:solidFill>
                  <a:schemeClr val="accent1"/>
                </a:solidFill>
                <a:latin typeface="FFF Equipe" pitchFamily="2" charset="77"/>
              </a:rPr>
              <a:t>touches,</a:t>
            </a:r>
            <a:endParaRPr lang="fr-FR" sz="1200" dirty="0">
              <a:solidFill>
                <a:schemeClr val="accent1"/>
              </a:solidFill>
              <a:latin typeface="FFF Equipe" pitchFamily="2" charset="77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GB" sz="1200" dirty="0">
                <a:solidFill>
                  <a:schemeClr val="accent1"/>
                </a:solidFill>
                <a:latin typeface="FFF Equipe" pitchFamily="2" charset="77"/>
              </a:rPr>
              <a:t>Le(s) public(s) </a:t>
            </a:r>
            <a:r>
              <a:rPr lang="en-GB" sz="1200" dirty="0" err="1">
                <a:solidFill>
                  <a:schemeClr val="accent1"/>
                </a:solidFill>
                <a:latin typeface="FFF Equipe" pitchFamily="2" charset="77"/>
              </a:rPr>
              <a:t>cible</a:t>
            </a:r>
            <a:r>
              <a:rPr lang="en-GB" sz="1200" dirty="0">
                <a:solidFill>
                  <a:schemeClr val="accent1"/>
                </a:solidFill>
                <a:latin typeface="FFF Equipe" pitchFamily="2" charset="77"/>
              </a:rPr>
              <a:t>(s</a:t>
            </a:r>
            <a:r>
              <a:rPr lang="en-GB" sz="1200" dirty="0" smtClean="0">
                <a:solidFill>
                  <a:schemeClr val="accent1"/>
                </a:solidFill>
                <a:latin typeface="FFF Equipe" pitchFamily="2" charset="77"/>
              </a:rPr>
              <a:t>),</a:t>
            </a:r>
            <a:endParaRPr lang="fr-FR" sz="1200" dirty="0">
              <a:solidFill>
                <a:schemeClr val="accent1"/>
              </a:solidFill>
              <a:latin typeface="FFF Equipe" pitchFamily="2" charset="77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GB" sz="1200" dirty="0" err="1">
                <a:solidFill>
                  <a:schemeClr val="accent1"/>
                </a:solidFill>
                <a:latin typeface="FFF Equipe" pitchFamily="2" charset="77"/>
              </a:rPr>
              <a:t>L’implication</a:t>
            </a:r>
            <a:r>
              <a:rPr lang="en-GB" sz="1200" dirty="0">
                <a:solidFill>
                  <a:schemeClr val="accent1"/>
                </a:solidFill>
                <a:latin typeface="FFF Equipe" pitchFamily="2" charset="77"/>
              </a:rPr>
              <a:t> </a:t>
            </a:r>
            <a:r>
              <a:rPr lang="en-GB" sz="1200" dirty="0" err="1">
                <a:solidFill>
                  <a:schemeClr val="accent1"/>
                </a:solidFill>
                <a:latin typeface="FFF Equipe" pitchFamily="2" charset="77"/>
              </a:rPr>
              <a:t>d’acteurs</a:t>
            </a:r>
            <a:r>
              <a:rPr lang="en-GB" sz="1200" dirty="0">
                <a:solidFill>
                  <a:schemeClr val="accent1"/>
                </a:solidFill>
                <a:latin typeface="FFF Equipe" pitchFamily="2" charset="77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FFF Equipe" pitchFamily="2" charset="77"/>
              </a:rPr>
              <a:t>extérieurs</a:t>
            </a:r>
            <a:r>
              <a:rPr lang="en-GB" sz="1200" dirty="0" smtClean="0">
                <a:solidFill>
                  <a:schemeClr val="accent1"/>
                </a:solidFill>
                <a:latin typeface="FFF Equipe" pitchFamily="2" charset="77"/>
              </a:rPr>
              <a:t>,</a:t>
            </a:r>
            <a:endParaRPr lang="fr-FR" sz="1200" dirty="0">
              <a:solidFill>
                <a:schemeClr val="accent1"/>
              </a:solidFill>
              <a:latin typeface="FFF Equipe" pitchFamily="2" charset="7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  <a:latin typeface="FFF Equipe" pitchFamily="2" charset="77"/>
              </a:rPr>
              <a:t>Vous pouvez également intégrer le lien d’une éventuelle publication spécifique à votre action sur vos réseaux (site / Facebook etc</a:t>
            </a:r>
            <a:r>
              <a:rPr lang="fr-FR" sz="1200" dirty="0" smtClean="0">
                <a:solidFill>
                  <a:schemeClr val="accent1"/>
                </a:solidFill>
                <a:latin typeface="FFF Equipe" pitchFamily="2" charset="77"/>
              </a:rPr>
              <a:t>.).</a:t>
            </a:r>
            <a:endParaRPr lang="fr-FR" sz="1200" dirty="0">
              <a:solidFill>
                <a:schemeClr val="accent1"/>
              </a:solidFill>
              <a:latin typeface="FFF Equip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54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9990" y="143841"/>
            <a:ext cx="8892210" cy="1325563"/>
          </a:xfrm>
        </p:spPr>
        <p:txBody>
          <a:bodyPr>
            <a:normAutofit/>
          </a:bodyPr>
          <a:lstStyle/>
          <a:p>
            <a:r>
              <a:rPr lang="fr-FR" sz="3200" dirty="0"/>
              <a:t>INSÉREZ UNE PHOTO DE L’ACTION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AF39-08EE-7B43-9F22-1F031A3DE048}" type="datetime1">
              <a:rPr lang="fr-FR" smtClean="0"/>
              <a:t>10/11/2020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4</a:t>
            </a:fld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3096F95F-9410-0B45-B47A-886842F6B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140" y="1321904"/>
            <a:ext cx="10886660" cy="459898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23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e 9">
      <a:dk1>
        <a:srgbClr val="000000"/>
      </a:dk1>
      <a:lt1>
        <a:srgbClr val="FFFFFF"/>
      </a:lt1>
      <a:dk2>
        <a:srgbClr val="E0E0E0"/>
      </a:dk2>
      <a:lt2>
        <a:srgbClr val="808080"/>
      </a:lt2>
      <a:accent1>
        <a:srgbClr val="003287"/>
      </a:accent1>
      <a:accent2>
        <a:srgbClr val="B0231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3898F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19302</TotalTime>
  <Words>239</Words>
  <Application>Microsoft Office PowerPoint</Application>
  <PresentationFormat>Grand écran</PresentationFormat>
  <Paragraphs>41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Calibri</vt:lpstr>
      <vt:lpstr>FFF Equipe</vt:lpstr>
      <vt:lpstr>FFF Equipe Light</vt:lpstr>
      <vt:lpstr>FFF Hero</vt:lpstr>
      <vt:lpstr>FFF Hero Black</vt:lpstr>
      <vt:lpstr>FFF Hero Book</vt:lpstr>
      <vt:lpstr>Wingdings</vt:lpstr>
      <vt:lpstr>Office Theme</vt:lpstr>
      <vt:lpstr>PROGRAMME ÉDUCATIF FÉDÉRAL  </vt:lpstr>
      <vt:lpstr>Présentation PowerPoint</vt:lpstr>
      <vt:lpstr>TITRE DE L’ACTION</vt:lpstr>
      <vt:lpstr>INSÉREZ UNE PHOTO DE L’ACTION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GIRONDEL Isabelle</dc:creator>
  <cp:lastModifiedBy>PAIRE Remi</cp:lastModifiedBy>
  <cp:revision>107</cp:revision>
  <dcterms:created xsi:type="dcterms:W3CDTF">2018-12-08T14:21:44Z</dcterms:created>
  <dcterms:modified xsi:type="dcterms:W3CDTF">2020-11-10T13:35:08Z</dcterms:modified>
</cp:coreProperties>
</file>